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5" r:id="rId5"/>
    <p:sldId id="264" r:id="rId6"/>
    <p:sldId id="259" r:id="rId7"/>
    <p:sldId id="267" r:id="rId8"/>
    <p:sldId id="260" r:id="rId9"/>
    <p:sldId id="261" r:id="rId10"/>
    <p:sldId id="262" r:id="rId11"/>
    <p:sldId id="263" r:id="rId12"/>
    <p:sldId id="270" r:id="rId13"/>
    <p:sldId id="266" r:id="rId14"/>
    <p:sldId id="268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7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31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42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6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2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0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7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83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7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19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8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55BE-A38C-48D5-89DE-6EE5BFCEE334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F0A6F-9060-42FE-87CA-1CFDA4782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482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08344-2680-4983-93B5-69BC9C251F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1BEB88-7C8D-4CEE-8512-B10B93EB9F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24384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4042AE-E944-4C14-B14A-1FC9668DE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534" y="688358"/>
            <a:ext cx="3032931" cy="30329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151E31-123D-4E73-A8BE-BD1AF92A79EF}"/>
              </a:ext>
            </a:extLst>
          </p:cNvPr>
          <p:cNvSpPr txBox="1"/>
          <p:nvPr/>
        </p:nvSpPr>
        <p:spPr>
          <a:xfrm>
            <a:off x="3409665" y="4208060"/>
            <a:ext cx="5372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Storybook</a:t>
            </a:r>
          </a:p>
        </p:txBody>
      </p:sp>
    </p:spTree>
    <p:extLst>
      <p:ext uri="{BB962C8B-B14F-4D97-AF65-F5344CB8AC3E}">
        <p14:creationId xmlns:p14="http://schemas.microsoft.com/office/powerpoint/2010/main" val="181124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2D44CC-468B-47E9-BC1F-E253E999C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190" y="1732571"/>
            <a:ext cx="7207620" cy="36069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02ACD0-666E-46FF-93FA-DFA3A54E3F4C}"/>
              </a:ext>
            </a:extLst>
          </p:cNvPr>
          <p:cNvSpPr txBox="1"/>
          <p:nvPr/>
        </p:nvSpPr>
        <p:spPr>
          <a:xfrm rot="19584842">
            <a:off x="1761528" y="1067228"/>
            <a:ext cx="2092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wow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D61288-C1F6-4C12-9903-BAC9B3BFF20B}"/>
              </a:ext>
            </a:extLst>
          </p:cNvPr>
          <p:cNvSpPr txBox="1"/>
          <p:nvPr/>
        </p:nvSpPr>
        <p:spPr>
          <a:xfrm rot="1389814">
            <a:off x="8198280" y="1990029"/>
            <a:ext cx="2092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such amaze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7D17D-7F36-4F5E-A8AA-9638AE3D60B7}"/>
              </a:ext>
            </a:extLst>
          </p:cNvPr>
          <p:cNvSpPr txBox="1"/>
          <p:nvPr/>
        </p:nvSpPr>
        <p:spPr>
          <a:xfrm rot="21261360">
            <a:off x="1479182" y="4919335"/>
            <a:ext cx="258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dead memes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9A2805-F9B3-4139-857F-4E6083147DA6}"/>
              </a:ext>
            </a:extLst>
          </p:cNvPr>
          <p:cNvSpPr txBox="1"/>
          <p:nvPr/>
        </p:nvSpPr>
        <p:spPr>
          <a:xfrm>
            <a:off x="7822642" y="4191116"/>
            <a:ext cx="2827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Comic Sans MS" panose="030F0702030302020204" pitchFamily="66" charset="0"/>
              </a:rPr>
              <a:t>gr8 </a:t>
            </a:r>
            <a:r>
              <a:rPr lang="en-US" sz="2800" dirty="0" err="1">
                <a:solidFill>
                  <a:srgbClr val="FF0000"/>
                </a:solidFill>
                <a:latin typeface="Comic Sans MS" panose="030F0702030302020204" pitchFamily="66" charset="0"/>
              </a:rPr>
              <a:t>javascripts</a:t>
            </a:r>
            <a:endParaRPr lang="en-US" sz="28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267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1672-8804-4D22-9E2D-B019B9AD3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English, please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453145-274E-4E59-ADD0-7CD6C96BF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catalog for component library</a:t>
            </a:r>
          </a:p>
          <a:p>
            <a:r>
              <a:rPr lang="en-US" dirty="0"/>
              <a:t>Helps develop in isolation</a:t>
            </a:r>
          </a:p>
          <a:p>
            <a:r>
              <a:rPr lang="en-US" dirty="0"/>
              <a:t>Identify regression easily, great for QA</a:t>
            </a:r>
          </a:p>
          <a:p>
            <a:r>
              <a:rPr lang="en-US" dirty="0"/>
              <a:t>Supports all major frontend frameworks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92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D59A59-A96E-4346-9530-067F05366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is too short for this…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0CBDD8-8EB7-4437-B2F5-04F5817FA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5" y="1381125"/>
            <a:ext cx="1049655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4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3044A1-0F6D-42E4-A010-30566CC45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I want to interact with my components!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426698-01F3-478A-BD95-D8594CA531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531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01E3A-EDF6-44F8-9EF4-10DD6374C8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Demo Time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ECDF94-35CF-4075-BD25-04793E506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459" y="728431"/>
            <a:ext cx="6760381" cy="350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74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18086-7E84-4B0B-8A5E-62D85E522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$0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6BB3C-B07B-4FD0-AB4C-357CA3EE19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Free for commercial use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262381-9E96-4444-9187-4C7AABE8D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5377">
            <a:off x="8580754" y="3573901"/>
            <a:ext cx="1143000" cy="1143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BF5510-B5AF-4633-AA88-64AE7C814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54623" flipH="1">
            <a:off x="2468248" y="3561755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25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6B5F7-A011-4B98-8F58-8C32CC7B4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75EDA-924D-49AC-BA40-E5463401A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09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6198-9E47-4343-9713-E6876A830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presentation I wanted to give…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AB785C-2BD3-4473-B938-D03B5942E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223" y="2232246"/>
            <a:ext cx="6427718" cy="3612621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3A66E55-99F9-48FC-9699-BECFBC506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3731">
            <a:off x="2768984" y="3759277"/>
            <a:ext cx="6236020" cy="3175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FF627E-2CCB-4C76-B255-89367E026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73" y="3939867"/>
            <a:ext cx="6716618" cy="1905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1A3D0B-FC39-4A90-B5AB-56CA1B98A4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682" b="97273" l="9578" r="93019">
                        <a14:foregroundMark x1="37825" y1="48182" x2="37825" y2="48182"/>
                        <a14:foregroundMark x1="65584" y1="48636" x2="65584" y2="48636"/>
                        <a14:foregroundMark x1="60227" y1="26591" x2="60227" y2="26591"/>
                        <a14:foregroundMark x1="52435" y1="29318" x2="49838" y2="30227"/>
                        <a14:foregroundMark x1="50487" y1="28409" x2="51136" y2="30227"/>
                        <a14:foregroundMark x1="40422" y1="40909" x2="36526" y2="53409"/>
                        <a14:foregroundMark x1="36526" y1="53409" x2="35714" y2="40682"/>
                        <a14:foregroundMark x1="35714" y1="40682" x2="43344" y2="33864"/>
                        <a14:foregroundMark x1="43344" y1="33864" x2="39448" y2="51136"/>
                        <a14:foregroundMark x1="39448" y1="51136" x2="36688" y2="52727"/>
                        <a14:foregroundMark x1="44805" y1="57727" x2="41071" y2="74545"/>
                        <a14:foregroundMark x1="41071" y1="74545" x2="58929" y2="79318"/>
                        <a14:foregroundMark x1="58929" y1="79318" x2="59253" y2="63864"/>
                        <a14:foregroundMark x1="59253" y1="63864" x2="46753" y2="62045"/>
                        <a14:foregroundMark x1="46753" y1="62045" x2="44318" y2="63409"/>
                        <a14:foregroundMark x1="72403" y1="82727" x2="72403" y2="82727"/>
                        <a14:foregroundMark x1="32955" y1="96136" x2="32955" y2="96136"/>
                        <a14:foregroundMark x1="33766" y1="82500" x2="33766" y2="82500"/>
                        <a14:foregroundMark x1="32630" y1="87273" x2="32630" y2="87273"/>
                        <a14:foregroundMark x1="30357" y1="86818" x2="32630" y2="86364"/>
                        <a14:foregroundMark x1="45292" y1="62045" x2="48864" y2="59545"/>
                        <a14:foregroundMark x1="51461" y1="58864" x2="41396" y2="67045"/>
                        <a14:foregroundMark x1="41396" y1="67045" x2="55357" y2="67273"/>
                        <a14:foregroundMark x1="55357" y1="67273" x2="59578" y2="64545"/>
                        <a14:foregroundMark x1="66071" y1="34091" x2="57468" y2="37955"/>
                        <a14:foregroundMark x1="57468" y1="37955" x2="31656" y2="37955"/>
                        <a14:foregroundMark x1="31656" y1="37955" x2="29870" y2="33636"/>
                        <a14:foregroundMark x1="22078" y1="17955" x2="21916" y2="26591"/>
                        <a14:foregroundMark x1="81169" y1="25682" x2="80519" y2="14318"/>
                        <a14:foregroundMark x1="80519" y1="14318" x2="68831" y2="15909"/>
                        <a14:foregroundMark x1="68831" y1="15909" x2="54870" y2="30455"/>
                        <a14:foregroundMark x1="54870" y1="30455" x2="48539" y2="29545"/>
                        <a14:foregroundMark x1="67370" y1="13864" x2="62013" y2="14091"/>
                        <a14:foregroundMark x1="39448" y1="68636" x2="29221" y2="70455"/>
                        <a14:foregroundMark x1="29221" y1="70455" x2="24188" y2="56818"/>
                        <a14:foregroundMark x1="24188" y1="56818" x2="24026" y2="43409"/>
                        <a14:foregroundMark x1="24026" y1="43409" x2="27435" y2="32045"/>
                        <a14:foregroundMark x1="27435" y1="32045" x2="44805" y2="23864"/>
                        <a14:foregroundMark x1="44805" y1="23864" x2="54221" y2="22955"/>
                        <a14:foregroundMark x1="54221" y1="22955" x2="71429" y2="25682"/>
                        <a14:foregroundMark x1="71429" y1="25682" x2="81006" y2="36591"/>
                        <a14:foregroundMark x1="81006" y1="36591" x2="83766" y2="49773"/>
                        <a14:foregroundMark x1="83766" y1="49773" x2="81169" y2="62045"/>
                        <a14:foregroundMark x1="81169" y1="62045" x2="73539" y2="68182"/>
                        <a14:foregroundMark x1="73539" y1="68182" x2="50325" y2="70682"/>
                        <a14:foregroundMark x1="50325" y1="70682" x2="36364" y2="68182"/>
                        <a14:foregroundMark x1="59416" y1="74773" x2="49513" y2="76818"/>
                        <a14:foregroundMark x1="49513" y1="76818" x2="24026" y2="58636"/>
                        <a14:foregroundMark x1="24026" y1="58636" x2="22240" y2="47273"/>
                        <a14:foregroundMark x1="22240" y1="47273" x2="33279" y2="40000"/>
                        <a14:foregroundMark x1="33279" y1="40000" x2="42370" y2="44545"/>
                        <a14:foregroundMark x1="42370" y1="44545" x2="43994" y2="59545"/>
                        <a14:foregroundMark x1="43994" y1="59545" x2="39773" y2="62955"/>
                        <a14:foregroundMark x1="40584" y1="43864" x2="33766" y2="54318"/>
                        <a14:foregroundMark x1="33766" y1="54318" x2="34416" y2="66136"/>
                        <a14:foregroundMark x1="34416" y1="66136" x2="41558" y2="54773"/>
                        <a14:foregroundMark x1="41558" y1="54773" x2="43019" y2="41364"/>
                        <a14:foregroundMark x1="43019" y1="41364" x2="29058" y2="39091"/>
                        <a14:foregroundMark x1="29058" y1="39091" x2="23539" y2="53182"/>
                        <a14:foregroundMark x1="23539" y1="53182" x2="22078" y2="65909"/>
                        <a14:foregroundMark x1="22078" y1="65909" x2="28409" y2="58409"/>
                        <a14:foregroundMark x1="28409" y1="58409" x2="29221" y2="54091"/>
                        <a14:foregroundMark x1="42695" y1="40000" x2="30682" y2="55000"/>
                        <a14:foregroundMark x1="30682" y1="55000" x2="24513" y2="68636"/>
                        <a14:foregroundMark x1="24513" y1="68636" x2="24188" y2="49545"/>
                        <a14:foregroundMark x1="24188" y1="49545" x2="32630" y2="47273"/>
                        <a14:foregroundMark x1="32630" y1="47273" x2="35390" y2="58409"/>
                        <a14:foregroundMark x1="35390" y1="58409" x2="32143" y2="59773"/>
                        <a14:foregroundMark x1="35065" y1="56136" x2="27273" y2="37955"/>
                        <a14:foregroundMark x1="27273" y1="37955" x2="37500" y2="31591"/>
                        <a14:foregroundMark x1="37500" y1="31591" x2="36201" y2="40000"/>
                        <a14:foregroundMark x1="75974" y1="60455" x2="66558" y2="64545"/>
                        <a14:foregroundMark x1="66558" y1="64545" x2="58117" y2="46591"/>
                        <a14:foregroundMark x1="58117" y1="46591" x2="63312" y2="37727"/>
                        <a14:foregroundMark x1="63312" y1="37727" x2="74675" y2="40455"/>
                        <a14:foregroundMark x1="74675" y1="40455" x2="75325" y2="55227"/>
                        <a14:foregroundMark x1="75325" y1="55227" x2="66071" y2="62500"/>
                        <a14:foregroundMark x1="66071" y1="62500" x2="62013" y2="57955"/>
                        <a14:foregroundMark x1="68994" y1="45682" x2="72565" y2="49091"/>
                        <a14:foregroundMark x1="72890" y1="42955" x2="68994" y2="48182"/>
                        <a14:foregroundMark x1="64773" y1="42045" x2="61851" y2="44545"/>
                        <a14:foregroundMark x1="65584" y1="47045" x2="69805" y2="53636"/>
                        <a14:foregroundMark x1="72403" y1="54545" x2="65097" y2="53182"/>
                        <a14:foregroundMark x1="71266" y1="56818" x2="53896" y2="57727"/>
                        <a14:foregroundMark x1="52597" y1="58864" x2="41721" y2="58864"/>
                        <a14:foregroundMark x1="41721" y1="58864" x2="41234" y2="58409"/>
                        <a14:foregroundMark x1="54545" y1="48636" x2="53247" y2="54773"/>
                        <a14:foregroundMark x1="49513" y1="51591" x2="42208" y2="70455"/>
                        <a14:foregroundMark x1="41396" y1="72045" x2="33279" y2="79773"/>
                        <a14:foregroundMark x1="33279" y1="79773" x2="32630" y2="82727"/>
                        <a14:foregroundMark x1="32955" y1="87045" x2="26623" y2="77500"/>
                        <a14:foregroundMark x1="26623" y1="77500" x2="26948" y2="75909"/>
                        <a14:foregroundMark x1="24351" y1="72273" x2="28409" y2="57045"/>
                        <a14:foregroundMark x1="28409" y1="57045" x2="36039" y2="61364"/>
                        <a14:foregroundMark x1="36039" y1="61364" x2="27922" y2="66136"/>
                        <a14:foregroundMark x1="27922" y1="66136" x2="26948" y2="60682"/>
                        <a14:foregroundMark x1="23214" y1="39545" x2="17857" y2="31136"/>
                        <a14:foregroundMark x1="17857" y1="31136" x2="21591" y2="35227"/>
                        <a14:foregroundMark x1="25649" y1="32955" x2="27273" y2="21364"/>
                        <a14:foregroundMark x1="27273" y1="21364" x2="28084" y2="32045"/>
                        <a14:foregroundMark x1="27273" y1="34318" x2="28734" y2="22955"/>
                        <a14:foregroundMark x1="28734" y1="22955" x2="43506" y2="11818"/>
                        <a14:foregroundMark x1="43506" y1="11818" x2="51786" y2="10227"/>
                        <a14:foregroundMark x1="51786" y1="10227" x2="59903" y2="11136"/>
                        <a14:foregroundMark x1="59903" y1="11136" x2="68019" y2="16136"/>
                        <a14:foregroundMark x1="68019" y1="16136" x2="83279" y2="6591"/>
                        <a14:foregroundMark x1="83279" y1="6591" x2="90260" y2="13182"/>
                        <a14:foregroundMark x1="90260" y1="13182" x2="88474" y2="36136"/>
                        <a14:foregroundMark x1="88474" y1="36136" x2="90747" y2="47727"/>
                        <a14:foregroundMark x1="90747" y1="47727" x2="84416" y2="54773"/>
                        <a14:foregroundMark x1="84416" y1="54773" x2="85552" y2="66591"/>
                        <a14:foregroundMark x1="85552" y1="66591" x2="74026" y2="97273"/>
                        <a14:foregroundMark x1="74026" y1="97273" x2="66071" y2="94318"/>
                        <a14:foregroundMark x1="66071" y1="94318" x2="64123" y2="92273"/>
                        <a14:foregroundMark x1="63799" y1="99091" x2="43831" y2="99318"/>
                        <a14:foregroundMark x1="43831" y1="99318" x2="41883" y2="87727"/>
                        <a14:foregroundMark x1="41883" y1="87727" x2="36364" y2="96591"/>
                        <a14:foregroundMark x1="36364" y1="96591" x2="27760" y2="96818"/>
                        <a14:foregroundMark x1="27760" y1="96818" x2="22078" y2="74318"/>
                        <a14:foregroundMark x1="22078" y1="74318" x2="16396" y2="65455"/>
                        <a14:foregroundMark x1="16396" y1="65455" x2="18344" y2="54091"/>
                        <a14:foregroundMark x1="18344" y1="54091" x2="14123" y2="44318"/>
                        <a14:foregroundMark x1="14123" y1="44318" x2="15584" y2="32955"/>
                        <a14:foregroundMark x1="15584" y1="32955" x2="14123" y2="9318"/>
                        <a14:foregroundMark x1="14123" y1="9318" x2="22890" y2="6136"/>
                        <a14:foregroundMark x1="22890" y1="6136" x2="35065" y2="14545"/>
                        <a14:foregroundMark x1="11039" y1="41591" x2="9740" y2="41136"/>
                        <a14:foregroundMark x1="92208" y1="40227" x2="93019" y2="48636"/>
                        <a14:backgroundMark x1="47727" y1="4545" x2="47727" y2="4545"/>
                        <a14:backgroundMark x1="45455" y1="5227" x2="38961" y2="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3765">
            <a:off x="8429387" y="3598788"/>
            <a:ext cx="3677691" cy="2626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396F8C-1672-4B1B-AB95-BA50C8EFF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682" b="97273" l="9578" r="93019">
                        <a14:foregroundMark x1="37825" y1="48182" x2="37825" y2="48182"/>
                        <a14:foregroundMark x1="65584" y1="48636" x2="65584" y2="48636"/>
                        <a14:foregroundMark x1="60227" y1="26591" x2="60227" y2="26591"/>
                        <a14:foregroundMark x1="52435" y1="29318" x2="49838" y2="30227"/>
                        <a14:foregroundMark x1="50487" y1="28409" x2="51136" y2="30227"/>
                        <a14:foregroundMark x1="40422" y1="40909" x2="36526" y2="53409"/>
                        <a14:foregroundMark x1="36526" y1="53409" x2="35714" y2="40682"/>
                        <a14:foregroundMark x1="35714" y1="40682" x2="43344" y2="33864"/>
                        <a14:foregroundMark x1="43344" y1="33864" x2="39448" y2="51136"/>
                        <a14:foregroundMark x1="39448" y1="51136" x2="36688" y2="52727"/>
                        <a14:foregroundMark x1="44805" y1="57727" x2="41071" y2="74545"/>
                        <a14:foregroundMark x1="41071" y1="74545" x2="58929" y2="79318"/>
                        <a14:foregroundMark x1="58929" y1="79318" x2="59253" y2="63864"/>
                        <a14:foregroundMark x1="59253" y1="63864" x2="46753" y2="62045"/>
                        <a14:foregroundMark x1="46753" y1="62045" x2="44318" y2="63409"/>
                        <a14:foregroundMark x1="72403" y1="82727" x2="72403" y2="82727"/>
                        <a14:foregroundMark x1="32955" y1="96136" x2="32955" y2="96136"/>
                        <a14:foregroundMark x1="33766" y1="82500" x2="33766" y2="82500"/>
                        <a14:foregroundMark x1="32630" y1="87273" x2="32630" y2="87273"/>
                        <a14:foregroundMark x1="30357" y1="86818" x2="32630" y2="86364"/>
                        <a14:foregroundMark x1="45292" y1="62045" x2="48864" y2="59545"/>
                        <a14:foregroundMark x1="51461" y1="58864" x2="41396" y2="67045"/>
                        <a14:foregroundMark x1="41396" y1="67045" x2="55357" y2="67273"/>
                        <a14:foregroundMark x1="55357" y1="67273" x2="59578" y2="64545"/>
                        <a14:foregroundMark x1="66071" y1="34091" x2="57468" y2="37955"/>
                        <a14:foregroundMark x1="57468" y1="37955" x2="31656" y2="37955"/>
                        <a14:foregroundMark x1="31656" y1="37955" x2="29870" y2="33636"/>
                        <a14:foregroundMark x1="22078" y1="17955" x2="21916" y2="26591"/>
                        <a14:foregroundMark x1="81169" y1="25682" x2="80519" y2="14318"/>
                        <a14:foregroundMark x1="80519" y1="14318" x2="68831" y2="15909"/>
                        <a14:foregroundMark x1="68831" y1="15909" x2="54870" y2="30455"/>
                        <a14:foregroundMark x1="54870" y1="30455" x2="48539" y2="29545"/>
                        <a14:foregroundMark x1="67370" y1="13864" x2="62013" y2="14091"/>
                        <a14:foregroundMark x1="39448" y1="68636" x2="29221" y2="70455"/>
                        <a14:foregroundMark x1="29221" y1="70455" x2="24188" y2="56818"/>
                        <a14:foregroundMark x1="24188" y1="56818" x2="24026" y2="43409"/>
                        <a14:foregroundMark x1="24026" y1="43409" x2="27435" y2="32045"/>
                        <a14:foregroundMark x1="27435" y1="32045" x2="44805" y2="23864"/>
                        <a14:foregroundMark x1="44805" y1="23864" x2="54221" y2="22955"/>
                        <a14:foregroundMark x1="54221" y1="22955" x2="71429" y2="25682"/>
                        <a14:foregroundMark x1="71429" y1="25682" x2="81006" y2="36591"/>
                        <a14:foregroundMark x1="81006" y1="36591" x2="83766" y2="49773"/>
                        <a14:foregroundMark x1="83766" y1="49773" x2="81169" y2="62045"/>
                        <a14:foregroundMark x1="81169" y1="62045" x2="73539" y2="68182"/>
                        <a14:foregroundMark x1="73539" y1="68182" x2="50325" y2="70682"/>
                        <a14:foregroundMark x1="50325" y1="70682" x2="36364" y2="68182"/>
                        <a14:foregroundMark x1="59416" y1="74773" x2="49513" y2="76818"/>
                        <a14:foregroundMark x1="49513" y1="76818" x2="24026" y2="58636"/>
                        <a14:foregroundMark x1="24026" y1="58636" x2="22240" y2="47273"/>
                        <a14:foregroundMark x1="22240" y1="47273" x2="33279" y2="40000"/>
                        <a14:foregroundMark x1="33279" y1="40000" x2="42370" y2="44545"/>
                        <a14:foregroundMark x1="42370" y1="44545" x2="43994" y2="59545"/>
                        <a14:foregroundMark x1="43994" y1="59545" x2="39773" y2="62955"/>
                        <a14:foregroundMark x1="40584" y1="43864" x2="33766" y2="54318"/>
                        <a14:foregroundMark x1="33766" y1="54318" x2="34416" y2="66136"/>
                        <a14:foregroundMark x1="34416" y1="66136" x2="41558" y2="54773"/>
                        <a14:foregroundMark x1="41558" y1="54773" x2="43019" y2="41364"/>
                        <a14:foregroundMark x1="43019" y1="41364" x2="29058" y2="39091"/>
                        <a14:foregroundMark x1="29058" y1="39091" x2="23539" y2="53182"/>
                        <a14:foregroundMark x1="23539" y1="53182" x2="22078" y2="65909"/>
                        <a14:foregroundMark x1="22078" y1="65909" x2="28409" y2="58409"/>
                        <a14:foregroundMark x1="28409" y1="58409" x2="29221" y2="54091"/>
                        <a14:foregroundMark x1="42695" y1="40000" x2="30682" y2="55000"/>
                        <a14:foregroundMark x1="30682" y1="55000" x2="24513" y2="68636"/>
                        <a14:foregroundMark x1="24513" y1="68636" x2="24188" y2="49545"/>
                        <a14:foregroundMark x1="24188" y1="49545" x2="32630" y2="47273"/>
                        <a14:foregroundMark x1="32630" y1="47273" x2="35390" y2="58409"/>
                        <a14:foregroundMark x1="35390" y1="58409" x2="32143" y2="59773"/>
                        <a14:foregroundMark x1="35065" y1="56136" x2="27273" y2="37955"/>
                        <a14:foregroundMark x1="27273" y1="37955" x2="37500" y2="31591"/>
                        <a14:foregroundMark x1="37500" y1="31591" x2="36201" y2="40000"/>
                        <a14:foregroundMark x1="75974" y1="60455" x2="66558" y2="64545"/>
                        <a14:foregroundMark x1="66558" y1="64545" x2="58117" y2="46591"/>
                        <a14:foregroundMark x1="58117" y1="46591" x2="63312" y2="37727"/>
                        <a14:foregroundMark x1="63312" y1="37727" x2="74675" y2="40455"/>
                        <a14:foregroundMark x1="74675" y1="40455" x2="75325" y2="55227"/>
                        <a14:foregroundMark x1="75325" y1="55227" x2="66071" y2="62500"/>
                        <a14:foregroundMark x1="66071" y1="62500" x2="62013" y2="57955"/>
                        <a14:foregroundMark x1="68994" y1="45682" x2="72565" y2="49091"/>
                        <a14:foregroundMark x1="72890" y1="42955" x2="68994" y2="48182"/>
                        <a14:foregroundMark x1="64773" y1="42045" x2="61851" y2="44545"/>
                        <a14:foregroundMark x1="65584" y1="47045" x2="69805" y2="53636"/>
                        <a14:foregroundMark x1="72403" y1="54545" x2="65097" y2="53182"/>
                        <a14:foregroundMark x1="71266" y1="56818" x2="53896" y2="57727"/>
                        <a14:foregroundMark x1="52597" y1="58864" x2="41721" y2="58864"/>
                        <a14:foregroundMark x1="41721" y1="58864" x2="41234" y2="58409"/>
                        <a14:foregroundMark x1="54545" y1="48636" x2="53247" y2="54773"/>
                        <a14:foregroundMark x1="49513" y1="51591" x2="42208" y2="70455"/>
                        <a14:foregroundMark x1="41396" y1="72045" x2="33279" y2="79773"/>
                        <a14:foregroundMark x1="33279" y1="79773" x2="32630" y2="82727"/>
                        <a14:foregroundMark x1="32955" y1="87045" x2="26623" y2="77500"/>
                        <a14:foregroundMark x1="26623" y1="77500" x2="26948" y2="75909"/>
                        <a14:foregroundMark x1="24351" y1="72273" x2="28409" y2="57045"/>
                        <a14:foregroundMark x1="28409" y1="57045" x2="36039" y2="61364"/>
                        <a14:foregroundMark x1="36039" y1="61364" x2="27922" y2="66136"/>
                        <a14:foregroundMark x1="27922" y1="66136" x2="26948" y2="60682"/>
                        <a14:foregroundMark x1="23214" y1="39545" x2="17857" y2="31136"/>
                        <a14:foregroundMark x1="17857" y1="31136" x2="21591" y2="35227"/>
                        <a14:foregroundMark x1="25649" y1="32955" x2="27273" y2="21364"/>
                        <a14:foregroundMark x1="27273" y1="21364" x2="28084" y2="32045"/>
                        <a14:foregroundMark x1="27273" y1="34318" x2="28734" y2="22955"/>
                        <a14:foregroundMark x1="28734" y1="22955" x2="43506" y2="11818"/>
                        <a14:foregroundMark x1="43506" y1="11818" x2="51786" y2="10227"/>
                        <a14:foregroundMark x1="51786" y1="10227" x2="59903" y2="11136"/>
                        <a14:foregroundMark x1="59903" y1="11136" x2="68019" y2="16136"/>
                        <a14:foregroundMark x1="68019" y1="16136" x2="83279" y2="6591"/>
                        <a14:foregroundMark x1="83279" y1="6591" x2="90260" y2="13182"/>
                        <a14:foregroundMark x1="90260" y1="13182" x2="88474" y2="36136"/>
                        <a14:foregroundMark x1="88474" y1="36136" x2="90747" y2="47727"/>
                        <a14:foregroundMark x1="90747" y1="47727" x2="84416" y2="54773"/>
                        <a14:foregroundMark x1="84416" y1="54773" x2="85552" y2="66591"/>
                        <a14:foregroundMark x1="85552" y1="66591" x2="74026" y2="97273"/>
                        <a14:foregroundMark x1="74026" y1="97273" x2="66071" y2="94318"/>
                        <a14:foregroundMark x1="66071" y1="94318" x2="64123" y2="92273"/>
                        <a14:foregroundMark x1="63799" y1="99091" x2="43831" y2="99318"/>
                        <a14:foregroundMark x1="43831" y1="99318" x2="41883" y2="87727"/>
                        <a14:foregroundMark x1="41883" y1="87727" x2="36364" y2="96591"/>
                        <a14:foregroundMark x1="36364" y1="96591" x2="27760" y2="96818"/>
                        <a14:foregroundMark x1="27760" y1="96818" x2="22078" y2="74318"/>
                        <a14:foregroundMark x1="22078" y1="74318" x2="16396" y2="65455"/>
                        <a14:foregroundMark x1="16396" y1="65455" x2="18344" y2="54091"/>
                        <a14:foregroundMark x1="18344" y1="54091" x2="14123" y2="44318"/>
                        <a14:foregroundMark x1="14123" y1="44318" x2="15584" y2="32955"/>
                        <a14:foregroundMark x1="15584" y1="32955" x2="14123" y2="9318"/>
                        <a14:foregroundMark x1="14123" y1="9318" x2="22890" y2="6136"/>
                        <a14:foregroundMark x1="22890" y1="6136" x2="35065" y2="14545"/>
                        <a14:foregroundMark x1="11039" y1="41591" x2="9740" y2="41136"/>
                        <a14:foregroundMark x1="92208" y1="40227" x2="93019" y2="48636"/>
                        <a14:backgroundMark x1="47727" y1="4545" x2="47727" y2="4545"/>
                        <a14:backgroundMark x1="45455" y1="5227" x2="38961" y2="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9200">
            <a:off x="-90986" y="3711319"/>
            <a:ext cx="3677691" cy="262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90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6962CD-81C5-4759-BC52-DECC0787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Anyways…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9D9C35-0F5F-476D-86DF-342CA5E1B8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09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62A4-042C-4513-88BF-01C1674FD8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 read Dom’s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105864-742D-408D-8991-1906F3D744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(shared drive)</a:t>
            </a:r>
          </a:p>
        </p:txBody>
      </p:sp>
    </p:spTree>
    <p:extLst>
      <p:ext uri="{BB962C8B-B14F-4D97-AF65-F5344CB8AC3E}">
        <p14:creationId xmlns:p14="http://schemas.microsoft.com/office/powerpoint/2010/main" val="1877871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B7B0B-1566-4529-9582-8655303C2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out my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3FC6A-0B55-4FDB-B927-624125D2B8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https://github.com/jvb93/VueGraphQLPlayground</a:t>
            </a:r>
          </a:p>
        </p:txBody>
      </p:sp>
    </p:spTree>
    <p:extLst>
      <p:ext uri="{BB962C8B-B14F-4D97-AF65-F5344CB8AC3E}">
        <p14:creationId xmlns:p14="http://schemas.microsoft.com/office/powerpoint/2010/main" val="1201154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112A-993A-48EE-BA5B-4256BD90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Are you suffering from component hell?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40A1-4481-4738-9F53-6BDFB54DD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17200"/>
      </p:ext>
    </p:extLst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112A-993A-48EE-BA5B-4256BD90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Trouble developing components in isolation?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40A1-4481-4738-9F53-6BDFB54DD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93247"/>
      </p:ext>
    </p:extLst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17A1-4CD7-431B-876B-0CE7C5606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Lost in the file structure for longer than 4 hours?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AD6F0-5690-4E03-9EC0-B19D43B583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69049"/>
      </p:ext>
    </p:extLst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061D4-F8AC-4439-A5DF-B84843992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Don’t you wish there was a </a:t>
            </a:r>
            <a:r>
              <a:rPr lang="en-US" sz="4800" i="1" dirty="0"/>
              <a:t>better</a:t>
            </a:r>
            <a:r>
              <a:rPr lang="en-US" sz="4800" dirty="0"/>
              <a:t> way?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5B8B8-0C0B-4E6B-8541-214F3C4B0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(to construct a visual catalog of your components and develop faster?)</a:t>
            </a:r>
          </a:p>
        </p:txBody>
      </p:sp>
    </p:spTree>
    <p:extLst>
      <p:ext uri="{BB962C8B-B14F-4D97-AF65-F5344CB8AC3E}">
        <p14:creationId xmlns:p14="http://schemas.microsoft.com/office/powerpoint/2010/main" val="3998279786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2679</TotalTime>
  <Words>141</Words>
  <Application>Microsoft Office PowerPoint</Application>
  <PresentationFormat>Widescreen</PresentationFormat>
  <Paragraphs>29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Comic Sans MS</vt:lpstr>
      <vt:lpstr>Office Theme</vt:lpstr>
      <vt:lpstr>Click to add title</vt:lpstr>
      <vt:lpstr>The presentation I wanted to give…</vt:lpstr>
      <vt:lpstr>Anyways…</vt:lpstr>
      <vt:lpstr>Go read Dom’s Presentation</vt:lpstr>
      <vt:lpstr>Check out my github</vt:lpstr>
      <vt:lpstr>Are you suffering from component hell?</vt:lpstr>
      <vt:lpstr>Trouble developing components in isolation?</vt:lpstr>
      <vt:lpstr>Lost in the file structure for longer than 4 hours?</vt:lpstr>
      <vt:lpstr>Don’t you wish there was a better way?</vt:lpstr>
      <vt:lpstr>PowerPoint Presentation</vt:lpstr>
      <vt:lpstr>PowerPoint Presentation</vt:lpstr>
      <vt:lpstr>English, please</vt:lpstr>
      <vt:lpstr>Life is too short for this…</vt:lpstr>
      <vt:lpstr>I want to interact with my components!</vt:lpstr>
      <vt:lpstr>PowerPoint Presentation</vt:lpstr>
      <vt:lpstr>$0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Van Bibber</dc:creator>
  <cp:lastModifiedBy>Justin Van Bibber</cp:lastModifiedBy>
  <cp:revision>17</cp:revision>
  <dcterms:created xsi:type="dcterms:W3CDTF">2019-04-11T23:41:36Z</dcterms:created>
  <dcterms:modified xsi:type="dcterms:W3CDTF">2019-04-14T17:09:01Z</dcterms:modified>
</cp:coreProperties>
</file>